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sldIdLst>
    <p:sldId id="261" r:id="rId2"/>
  </p:sldIdLst>
  <p:sldSz cx="7775575" cy="10907713"/>
  <p:notesSz cx="7318375" cy="10450513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000"/>
    <a:srgbClr val="EE858C"/>
    <a:srgbClr val="906E30"/>
    <a:srgbClr val="A4723A"/>
    <a:srgbClr val="664724"/>
    <a:srgbClr val="645226"/>
    <a:srgbClr val="640000"/>
    <a:srgbClr val="3E0000"/>
    <a:srgbClr val="FFC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3048" y="78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171295" cy="524340"/>
          </a:xfrm>
          <a:prstGeom prst="rect">
            <a:avLst/>
          </a:prstGeom>
        </p:spPr>
        <p:txBody>
          <a:bodyPr vert="horz" lIns="97166" tIns="48583" rIns="97166" bIns="4858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145388" y="0"/>
            <a:ext cx="3171295" cy="524340"/>
          </a:xfrm>
          <a:prstGeom prst="rect">
            <a:avLst/>
          </a:prstGeom>
        </p:spPr>
        <p:txBody>
          <a:bodyPr vert="horz" lIns="97166" tIns="48583" rIns="97166" bIns="48583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401888" y="1304925"/>
            <a:ext cx="2514600" cy="35290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7166" tIns="48583" rIns="97166" bIns="4858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31838" y="5029310"/>
            <a:ext cx="5854700" cy="4114889"/>
          </a:xfrm>
          <a:prstGeom prst="rect">
            <a:avLst/>
          </a:prstGeom>
        </p:spPr>
        <p:txBody>
          <a:bodyPr vert="horz" lIns="97166" tIns="48583" rIns="97166" bIns="48583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926176"/>
            <a:ext cx="3171295" cy="524339"/>
          </a:xfrm>
          <a:prstGeom prst="rect">
            <a:avLst/>
          </a:prstGeom>
        </p:spPr>
        <p:txBody>
          <a:bodyPr vert="horz" lIns="97166" tIns="48583" rIns="97166" bIns="4858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145388" y="9926176"/>
            <a:ext cx="3171295" cy="524339"/>
          </a:xfrm>
          <a:prstGeom prst="rect">
            <a:avLst/>
          </a:prstGeom>
        </p:spPr>
        <p:txBody>
          <a:bodyPr vert="horz" lIns="97166" tIns="48583" rIns="97166" bIns="48583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  <a:prstGeom prst="rect">
            <a:avLst/>
          </a:prstGeo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2/27/2026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2/27/2026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2/27/2026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87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2/27/2026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  <a:prstGeom prst="rect">
            <a:avLst/>
          </a:prstGeo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2/27/2026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2/27/2026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2/27/2026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2/27/2026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2/27/2026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2/27/2026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 smtClean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2/27/2026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正方形/長方形 49"/>
          <p:cNvSpPr/>
          <p:nvPr/>
        </p:nvSpPr>
        <p:spPr>
          <a:xfrm>
            <a:off x="171157" y="9645399"/>
            <a:ext cx="883019" cy="89869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写真を</a:t>
            </a:r>
            <a:endParaRPr kumimoji="1" lang="en-US" altLang="ja-JP" sz="12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入れて</a:t>
            </a:r>
            <a:endParaRPr kumimoji="1" lang="en-US" altLang="ja-JP" sz="12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ください</a:t>
            </a:r>
            <a:endPara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-12611" y="5868235"/>
            <a:ext cx="3912465" cy="5039478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0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41" name="図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4387" y="5861148"/>
            <a:ext cx="3892840" cy="5046565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3" name="正方形/長方形 2"/>
          <p:cNvSpPr/>
          <p:nvPr/>
        </p:nvSpPr>
        <p:spPr>
          <a:xfrm>
            <a:off x="1150607" y="402033"/>
            <a:ext cx="48726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札幌病院から</a:t>
            </a:r>
            <a:r>
              <a:rPr lang="ja-JP" altLang="en-US" sz="28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のお知らせ</a:t>
            </a:r>
            <a:endParaRPr lang="en-US" altLang="ja-JP" sz="28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3159" y="1103198"/>
            <a:ext cx="7292249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000" b="1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耳鼻科は</a:t>
            </a:r>
            <a:endParaRPr lang="en-US" altLang="ja-JP" sz="4000" b="1" dirty="0" smtClean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sz="6000" b="1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2026</a:t>
            </a:r>
            <a:r>
              <a:rPr lang="ja-JP" altLang="en-US" sz="6000" b="1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</a:t>
            </a:r>
            <a:r>
              <a:rPr lang="en-US" altLang="ja-JP" sz="6000" b="1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lang="ja-JP" altLang="en-US" sz="6000" b="1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endParaRPr lang="ja-JP" altLang="en-US" sz="60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6000" b="1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札幌西区病院</a:t>
            </a:r>
            <a:r>
              <a:rPr lang="ja-JP" altLang="en-US" sz="4000" b="1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へ</a:t>
            </a:r>
            <a:r>
              <a:rPr lang="ja-JP" altLang="en-US" sz="6000" b="1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移転</a:t>
            </a:r>
            <a:r>
              <a:rPr lang="ja-JP" altLang="en-US" sz="4000" b="1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します</a:t>
            </a:r>
            <a:endParaRPr lang="ja-JP" altLang="en-US" sz="40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179898" y="8655693"/>
            <a:ext cx="320238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患者様へはご不便を</a:t>
            </a:r>
            <a:r>
              <a:rPr lang="ja-JP" altLang="en-US" sz="2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おかけします</a:t>
            </a:r>
            <a:r>
              <a:rPr lang="ja-JP" altLang="en-US" sz="2000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が、安心して通院を継続していただけるよう準備しております。気になることなどございましたら、お気軽にスタッフへお声がけください。</a:t>
            </a:r>
            <a:endParaRPr lang="ja-JP" altLang="en-US" sz="2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156125" y="7893568"/>
            <a:ext cx="3554494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200"/>
              </a:lnSpc>
            </a:pPr>
            <a:r>
              <a:rPr lang="en-US" altLang="ja-JP" sz="2000" b="1" dirty="0" smtClean="0">
                <a:solidFill>
                  <a:srgbClr val="EE858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2000" b="1" dirty="0" smtClean="0">
                <a:solidFill>
                  <a:srgbClr val="EE858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移転先</a:t>
            </a:r>
            <a:r>
              <a:rPr lang="en-US" altLang="ja-JP" sz="2000" b="1" dirty="0" smtClean="0">
                <a:solidFill>
                  <a:srgbClr val="EE858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</a:p>
          <a:p>
            <a:pPr>
              <a:lnSpc>
                <a:spcPts val="2200"/>
              </a:lnSpc>
            </a:pPr>
            <a:r>
              <a:rPr lang="ja-JP" altLang="en-US" sz="1500" b="1" dirty="0" smtClean="0">
                <a:solidFill>
                  <a:srgbClr val="EE858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公益社団法人　北海道勤労者医療協会</a:t>
            </a:r>
            <a:endParaRPr lang="en-US" altLang="ja-JP" sz="1500" b="1" dirty="0" smtClean="0">
              <a:solidFill>
                <a:srgbClr val="EE858C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200"/>
              </a:lnSpc>
            </a:pPr>
            <a:r>
              <a:rPr lang="ja-JP" altLang="en-US" sz="2400" b="1" dirty="0" smtClean="0">
                <a:solidFill>
                  <a:srgbClr val="EE858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勤医協札幌西区病院</a:t>
            </a:r>
            <a:endParaRPr lang="ja-JP" altLang="en-US" sz="2400" b="1" dirty="0">
              <a:solidFill>
                <a:srgbClr val="EE858C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149088" y="8901942"/>
            <a:ext cx="32226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400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札幌市</a:t>
            </a:r>
            <a:r>
              <a:rPr lang="ja-JP" altLang="en-US" sz="1400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西区西町北</a:t>
            </a:r>
            <a:r>
              <a:rPr lang="en-US" altLang="ja-JP" sz="1400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19</a:t>
            </a:r>
            <a:r>
              <a:rPr lang="ja-JP" altLang="en-US" sz="1400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丁目</a:t>
            </a:r>
            <a:r>
              <a:rPr lang="en-US" altLang="ja-JP" sz="1400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1</a:t>
            </a:r>
            <a:r>
              <a:rPr lang="ja-JP" altLang="en-US" sz="1400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番</a:t>
            </a:r>
            <a:r>
              <a:rPr lang="en-US" altLang="ja-JP" sz="1400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5</a:t>
            </a:r>
            <a:r>
              <a:rPr lang="ja-JP" altLang="en-US" sz="1400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号</a:t>
            </a:r>
            <a:endParaRPr lang="en-US" altLang="zh-TW" sz="14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zh-TW" altLang="en-US" sz="14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代表電話 </a:t>
            </a:r>
            <a:r>
              <a:rPr lang="en-US" altLang="zh-TW" sz="14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TEL</a:t>
            </a:r>
            <a:r>
              <a:rPr lang="zh-TW" altLang="en-US" sz="14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lang="en-US" altLang="zh-TW" sz="1400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011-</a:t>
            </a:r>
            <a:r>
              <a:rPr lang="en-US" altLang="ja-JP" sz="1400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663-5711</a:t>
            </a:r>
            <a:endParaRPr lang="ja-JP" altLang="en-US" sz="14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243434" y="4191194"/>
            <a:ext cx="6943529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400" b="1" u="sng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 </a:t>
            </a:r>
            <a:r>
              <a:rPr lang="ja-JP" altLang="en-US" sz="2800" b="1" u="sng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通常診療</a:t>
            </a:r>
            <a:r>
              <a:rPr lang="ja-JP" altLang="en-US" sz="2800" b="1" u="sng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は</a:t>
            </a:r>
            <a:r>
              <a:rPr lang="en-US" altLang="ja-JP" sz="2800" b="1" u="sng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3</a:t>
            </a:r>
            <a:r>
              <a:rPr lang="ja-JP" altLang="en-US" sz="2800" b="1" u="sng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月</a:t>
            </a:r>
            <a:r>
              <a:rPr lang="en-US" altLang="ja-JP" sz="2800" b="1" u="sng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21</a:t>
            </a:r>
            <a:r>
              <a:rPr lang="ja-JP" altLang="en-US" sz="2800" b="1" u="sng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</a:t>
            </a:r>
            <a:r>
              <a:rPr lang="en-US" altLang="ja-JP" sz="2800" b="1" u="sng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(</a:t>
            </a:r>
            <a:r>
              <a:rPr lang="ja-JP" altLang="en-US" sz="2800" b="1" u="sng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土</a:t>
            </a:r>
            <a:r>
              <a:rPr lang="en-US" altLang="ja-JP" sz="2800" b="1" u="sng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)</a:t>
            </a:r>
            <a:r>
              <a:rPr lang="ja-JP" altLang="en-US" sz="2800" b="1" u="sng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までです</a:t>
            </a:r>
            <a:endParaRPr lang="en-US" altLang="ja-JP" sz="2800" b="1" u="sng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lang="ja-JP" altLang="en-US" sz="1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混みあいますので早めの受診をおすすめします</a:t>
            </a:r>
            <a:endParaRPr lang="en-US" altLang="ja-JP" sz="14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endParaRPr lang="en-US" altLang="ja-JP" sz="1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1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移転後</a:t>
            </a:r>
            <a:r>
              <a:rPr lang="ja-JP" altLang="en-US" sz="1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もスムーズに勤医協札幌西区病院へ通院継続できるよう</a:t>
            </a:r>
            <a:r>
              <a:rPr lang="ja-JP" altLang="en-US" sz="1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、</a:t>
            </a:r>
            <a:endParaRPr lang="en-US" altLang="ja-JP" sz="14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1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当院</a:t>
            </a:r>
            <a:r>
              <a:rPr lang="ja-JP" altLang="en-US" sz="14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（札幌病院）で紹介状の用意やご予約をいたしますのでご安心ください。</a:t>
            </a:r>
            <a:endParaRPr lang="ja-JP" altLang="en-US" sz="1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1042875" y="9995144"/>
            <a:ext cx="28515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←無料</a:t>
            </a:r>
            <a:r>
              <a:rPr lang="ja-JP" altLang="en-US" sz="16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巡回</a:t>
            </a:r>
            <a:r>
              <a:rPr lang="ja-JP" altLang="en-US" sz="16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バスのご案内</a:t>
            </a:r>
            <a:endParaRPr lang="en-US" altLang="ja-JP" sz="1600" dirty="0" smtClean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6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sz="16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（中央病院←→西区病院の</a:t>
            </a:r>
            <a:endParaRPr lang="en-US" altLang="ja-JP" sz="1600" dirty="0" smtClean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6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sz="16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 直行バスのみ）</a:t>
            </a:r>
            <a:endParaRPr lang="en-US" altLang="ja-JP" sz="1600" dirty="0" smtClean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6" name="AutoShape 10" descr="会社概要 | 北海暖機 株式会社 » 北海暖機について"/>
          <p:cNvSpPr>
            <a:spLocks noChangeAspect="1" noChangeArrowheads="1"/>
          </p:cNvSpPr>
          <p:nvPr/>
        </p:nvSpPr>
        <p:spPr bwMode="auto">
          <a:xfrm>
            <a:off x="307975" y="7937"/>
            <a:ext cx="1311408" cy="1311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pic>
        <p:nvPicPr>
          <p:cNvPr id="19" name="図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8428" y="6024055"/>
            <a:ext cx="2149887" cy="1845179"/>
          </a:xfrm>
          <a:prstGeom prst="rect">
            <a:avLst/>
          </a:prstGeom>
        </p:spPr>
      </p:pic>
      <p:pic>
        <p:nvPicPr>
          <p:cNvPr id="20" name="図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9405" y="9029356"/>
            <a:ext cx="805785" cy="805785"/>
          </a:xfrm>
          <a:prstGeom prst="rect">
            <a:avLst/>
          </a:prstGeom>
        </p:spPr>
      </p:pic>
      <p:pic>
        <p:nvPicPr>
          <p:cNvPr id="1040" name="Picture 16" descr="耳の疾患 | 松阪市大黒田町の耳鼻いんこう科｜野々山耳鼻咽喉科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053" y="6249488"/>
            <a:ext cx="3228975" cy="2314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図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434" y="9797551"/>
            <a:ext cx="834124" cy="834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29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51</Template>
  <TotalTime>526</TotalTime>
  <Words>93</Words>
  <Application>Microsoft Office PowerPoint</Application>
  <PresentationFormat>ユーザー設定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HGPｺﾞｼｯｸE</vt:lpstr>
      <vt:lpstr>HGP創英角ｺﾞｼｯｸUB</vt:lpstr>
      <vt:lpstr>HG丸ｺﾞｼｯｸM-PRO</vt:lpstr>
      <vt:lpstr>ＭＳ Ｐゴシック</vt:lpstr>
      <vt:lpstr>メイリオ</vt:lpstr>
      <vt:lpstr>Arial</vt:lpstr>
      <vt:lpstr>Calibri</vt:lpstr>
      <vt:lpstr>Calibri Light</vt:lpstr>
      <vt:lpstr>1_ガイド入りテンプレートサンプル20130531三木さん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赤星真人(d006033)</dc:creator>
  <cp:lastModifiedBy>user</cp:lastModifiedBy>
  <cp:revision>45</cp:revision>
  <cp:lastPrinted>2015-03-02T04:29:22Z</cp:lastPrinted>
  <dcterms:created xsi:type="dcterms:W3CDTF">2013-08-07T01:16:52Z</dcterms:created>
  <dcterms:modified xsi:type="dcterms:W3CDTF">2026-02-27T08:36:17Z</dcterms:modified>
</cp:coreProperties>
</file>